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348880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Рецензия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жанр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сочинения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71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756084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Рецензия  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(от   лат. 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recensio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  «рассмотрение»)   —   отзыв,   разбор   и   оценка   нового художественного,   научного   или   научно-популярного   произведения;   жанр   критики, литературной,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газетно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-журнальной публикации. Рецензию характеризует небольшой объём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краткость.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2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7479933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b="1" i="1" u="sng" dirty="0" smtClean="0">
                <a:latin typeface="Times New Roman" pitchFamily="18" charset="0"/>
                <a:cs typeface="Times New Roman" pitchFamily="18" charset="0"/>
              </a:rPr>
              <a:t>Памятка. Как работать над  рецензией на книгу.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Внимательно прочитайте или перечитайте книгу.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Подумайте над вопросами.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1)Как книга читалась? Как будет она восприниматься другими читателями?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2)Какова тема произведения? Какова его главная мысль? В чем убеждает нас  автор?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3)Как писатель приводит нас именно к этим выводам?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4)Кто герои книги? Каковы их стремления, дела, характеры? Какое отношение вызывают они у читателей?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5)В чем художественное своеобразие книги? Как она построена?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6)Каков язык книги? Что в языке вам показалась необычным, ярким?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7)Какова ваша общая оценка книги? Что в этом произведении особенно убедительно, не совсем удачно?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Ответы примерно на такие вопросы и составят основу вашей рецензии.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Помните: рецензию на художественное произведение нельзя подменять простым пересказам его содержания.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3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25700" y="11064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84632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Выполнение упражнений  77,78,79,80,81,83 – устная работа.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84 – письменная работа.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 урока.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Продолжите предложения.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основе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рецензии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лежит…</a:t>
            </a:r>
          </a:p>
          <a:p>
            <a:pPr marL="0" indent="0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Отзыв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 прочитанной книге – это…   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457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7239000" cy="6195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Домашнее задание: </a:t>
            </a:r>
            <a:r>
              <a:rPr lang="ru-RU" smtClean="0"/>
              <a:t>упражнение </a:t>
            </a:r>
            <a:r>
              <a:rPr lang="ru-RU" smtClean="0"/>
              <a:t>85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86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94</TotalTime>
  <Words>182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Изящная</vt:lpstr>
      <vt:lpstr>                               Рецензия как жанр  сочинения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Рецензия как жанр  сочинения </dc:title>
  <dc:creator>Школа</dc:creator>
  <cp:lastModifiedBy>Школа</cp:lastModifiedBy>
  <cp:revision>15</cp:revision>
  <dcterms:created xsi:type="dcterms:W3CDTF">2016-09-23T07:17:41Z</dcterms:created>
  <dcterms:modified xsi:type="dcterms:W3CDTF">2016-12-01T09:32:38Z</dcterms:modified>
</cp:coreProperties>
</file>